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370" r:id="rId2"/>
    <p:sldId id="257" r:id="rId3"/>
    <p:sldId id="411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0" r:id="rId44"/>
    <p:sldId id="412" r:id="rId45"/>
    <p:sldId id="413" r:id="rId46"/>
    <p:sldId id="414" r:id="rId47"/>
    <p:sldId id="415" r:id="rId48"/>
    <p:sldId id="338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374" autoAdjust="0"/>
  </p:normalViewPr>
  <p:slideViewPr>
    <p:cSldViewPr>
      <p:cViewPr varScale="1">
        <p:scale>
          <a:sx n="117" d="100"/>
          <a:sy n="117" d="100"/>
        </p:scale>
        <p:origin x="19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E994-3462-4D34-8EA3-DE2A933BE46E}" type="datetimeFigureOut">
              <a:rPr lang="en-US" smtClean="0"/>
              <a:pPr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7593C-8663-4F79-B860-72C1D2FC0A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2ADD1-150A-4AF5-9198-16BA8D1097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2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DA10-8A72-4E25-A0FE-30D01EA21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73E64-28DE-49E1-9428-C568F61B7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DE04C-6628-421E-BF07-CB366E5E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9D66-244D-4AA1-9BEF-7F3E311FB230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B6991-F76E-492B-947E-E31924A2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C1ED1-546F-4600-B325-45BC6FF9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36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5A4F-2B50-4259-A8D4-08EF2BC3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D808-A7FA-4955-ABB6-4FF6229DA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E49FB-7E53-4BC3-BD4B-027ED3A5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2C8E-14FF-4DEA-994C-11B05A0F0185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583B2-F26C-4BDD-9F51-508EDF5A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FBFE-3CFC-4185-BE87-A94ECD781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9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DCEFC-F63A-4339-B741-EEA7383881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A149B-E78D-4448-91C2-A43E45CA9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F613-D9D0-41B0-9B99-C4472FEE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F029-E6A2-493D-8857-349088F938EE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B4F8F-483C-4B2A-AE73-685039E1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9E940-9EB9-4858-8CFC-16738BB9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CFBD-0D1A-46D9-9716-9058F9E7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1FFF3-73D8-4980-8FBE-44AC5E6C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B7530-998F-469A-A745-75198693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1F90-C47C-4024-AF07-D95E1F5F7D61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A06F-419F-4B62-878F-61108039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3A99A-B6B0-4C1C-9F10-D11FB5E8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6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EBE7E-2845-4A7C-AD35-0F0EED5B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50893-2297-4F68-89BB-4651A252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3655A-78D6-40AA-83D5-71066879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ACDF-1E77-4855-B5F3-41717C50FD51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588B6-7DE8-471C-8959-A904A5CD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3408F-106B-4777-8ED1-C1D4F4B4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C637-625E-4A50-8191-FA494244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E6F5D-1EFE-493C-ABD0-5C458DF6E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D172-637C-45A6-B56D-62990DC9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89B10-27FE-4ADA-9375-784443001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19C5-F899-485E-8850-3ADDA1992248}" type="datetime1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FFED8-D18C-4373-BACA-D415CF408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D09DC-F58A-43B8-A410-FCA6C5C8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3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9CB4-A3D1-4A38-BE2C-942DB66B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B3E00-1A53-46B2-B76E-629C0251D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6B443-DE11-4D4B-911C-795FFCA68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3DF36-D128-4219-B58C-0EAE01D61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C9D97-DF1C-49C7-B69D-7845552F2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B785F-8A24-4431-8F36-3B975FCD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868E-8179-4F70-B38A-6256CAACEF8A}" type="datetime1">
              <a:rPr lang="en-US" smtClean="0"/>
              <a:t>9/15/22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5721-5776-4B73-AB5D-254BA04F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9730F-7AF2-437A-A38D-0E3B4FA9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21A1-BCE1-4E68-A8A3-EA3152F8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31FD4-743F-463E-AB05-A78DDFA9A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6E8FD-359C-4C7F-B9E2-7AE6CD55C3FB}" type="datetime1">
              <a:rPr lang="en-US" smtClean="0"/>
              <a:t>9/15/22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CAE35-2076-4982-B9C2-B1F328E5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F205B-DD55-4695-8C78-B8DCBF9C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0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1F3DC-7601-47FE-A261-D231BB494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FBDB-39EF-4D8C-9838-BE06A814720B}" type="datetime1">
              <a:rPr lang="en-US" smtClean="0"/>
              <a:t>9/15/22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4C18A-0C93-4F82-B434-75F5D179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22293-2BB2-4586-A6B1-D31EAC0F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8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AA39-2914-474F-AE2D-ADC754FC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CA10-7D04-41C7-8CD4-90CFFB7E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95487-2BD5-4F0A-8BFE-2E3180D90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99452-96B7-4896-BECF-68AFD242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9799-C341-4B15-A973-2F4341C4FCAD}" type="datetime1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D1922-0D0C-42CD-89B5-47511C49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3085-4456-4E7D-BAD0-11EB1FF9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88CE-0A14-4450-B262-49D9E8E3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4DBE2C-FAFA-4760-B43C-D115AA81E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79CC4-9872-418D-9074-334E57106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FB505-ECB7-4299-B6BD-DC7731D2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5264-6612-408D-AB7E-EB7840F4543A}" type="datetime1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59106-E023-46FC-ADFB-AA55EF23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1F851-824A-4F43-B7F7-CF8ECCE0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0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E3EEE-EC0C-4281-B7F4-BE36C4E4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18D86-5160-4A90-8E59-28609617E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437D-D359-4447-925F-9A6DE6904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A884-0D9E-4BD9-AE36-90427F1F37E1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0017A-2D2D-4C36-8598-5F4C76954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DC2F-A859-45A9-995F-1943856AD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7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5595" y="728664"/>
            <a:ext cx="3738610" cy="315708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100" dirty="0"/>
              <a:t>Pattern Recognition</a:t>
            </a:r>
            <a:br>
              <a:rPr lang="en-US" sz="3100" dirty="0"/>
            </a:br>
            <a:r>
              <a:rPr lang="en-US" sz="3100" dirty="0"/>
              <a:t>ECSE 4410/6410 CAPA </a:t>
            </a:r>
            <a:br>
              <a:rPr lang="en-US" sz="3100" dirty="0"/>
            </a:br>
            <a:r>
              <a:rPr lang="en-US" sz="3100" dirty="0"/>
              <a:t>Spring 2022</a:t>
            </a:r>
            <a:br>
              <a:rPr lang="en-US" sz="3100" dirty="0"/>
            </a:br>
            <a:br>
              <a:rPr lang="en-US" sz="3100" dirty="0"/>
            </a:br>
            <a:r>
              <a:rPr lang="en-US" sz="3100" u="sng" dirty="0"/>
              <a:t>Bayes Decision Rules</a:t>
            </a:r>
            <a:br>
              <a:rPr lang="en-US" sz="3100" dirty="0"/>
            </a:br>
            <a:endParaRPr lang="en-US" sz="31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5594" y="4072045"/>
            <a:ext cx="4139805" cy="205728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Course Instructor - Thirimachos Bourlai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Fall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71291-B434-4872-9057-ABB7EC52C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09" r="5032"/>
          <a:stretch/>
        </p:blipFill>
        <p:spPr>
          <a:xfrm>
            <a:off x="20" y="10"/>
            <a:ext cx="4504114" cy="68579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1200" y="6397891"/>
            <a:ext cx="370856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</a:rPr>
              <a:t>Please Check the 2022 Syllabus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28CCE-CE02-4587-9F23-B6EF45E11040}"/>
              </a:ext>
            </a:extLst>
          </p:cNvPr>
          <p:cNvSpPr/>
          <p:nvPr/>
        </p:nvSpPr>
        <p:spPr>
          <a:xfrm>
            <a:off x="-11806" y="2819400"/>
            <a:ext cx="21932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Lecture #9-10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10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F60FB-3A7B-4510-8DFE-B35E4345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15" y="643467"/>
            <a:ext cx="784656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7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11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A23B3D-46F3-45F1-9EE9-6A55C974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67" y="643467"/>
            <a:ext cx="752846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9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12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E2C34-26B3-4E31-89C0-082CB2302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20" y="643467"/>
            <a:ext cx="7165358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1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13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5CEFF4-B5E8-4EE8-802C-6C6BD5F2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6" y="643467"/>
            <a:ext cx="768422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95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14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4D6AD-5E50-440D-B328-CBCF02B70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52" y="643467"/>
            <a:ext cx="737889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24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15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27D85-9FCA-4B09-AA3C-D4DD57F0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1" y="643467"/>
            <a:ext cx="7710817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9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16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59A7D5-DD5B-45C2-91E4-2D3C7C2A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25" y="643467"/>
            <a:ext cx="776454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2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17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21DC8B-807A-4B2B-9EBB-E5898D869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0" y="643467"/>
            <a:ext cx="7819038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0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18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80DA9C-FD49-447B-92D3-93B25A6F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7" y="643467"/>
            <a:ext cx="795866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6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19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D03B60-316E-409A-A183-E4D116C2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0" y="643467"/>
            <a:ext cx="7819038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2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6" y="-7182"/>
            <a:ext cx="9153525" cy="690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6200" y="63246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Some slides are taken from CS 559: Machine Learning Fundamentals and Applications - </a:t>
            </a:r>
            <a:r>
              <a:rPr lang="en-US" sz="1600" dirty="0" err="1"/>
              <a:t>Philippos</a:t>
            </a:r>
            <a:r>
              <a:rPr lang="en-US" sz="1600" dirty="0"/>
              <a:t> </a:t>
            </a:r>
            <a:r>
              <a:rPr lang="en-US" sz="1600" dirty="0" err="1"/>
              <a:t>Mordohai</a:t>
            </a:r>
            <a:r>
              <a:rPr lang="en-US" sz="1600" dirty="0"/>
              <a:t>, Webpage: www.cs.stevens.edu/~mordohai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20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94509-B9EA-472A-920D-9DF32B53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49" y="643467"/>
            <a:ext cx="779170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0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21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7B6F54-1CBD-457A-816A-C3A0EA72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20" y="643467"/>
            <a:ext cx="7165358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4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22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C4BD3-2E6D-445F-A459-68E1B72D3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25" y="643467"/>
            <a:ext cx="776454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67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23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173976-5111-4BBD-B98C-00556FD7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7" y="643467"/>
            <a:ext cx="795866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48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24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3148D5-DB5A-447E-A3B8-01E3C579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01" y="643467"/>
            <a:ext cx="763159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48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25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42CEE-FF00-49B6-988B-4D51DEA09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49" y="643467"/>
            <a:ext cx="779170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6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107C37-A069-46C9-B294-2C3A07E40F47}"/>
              </a:ext>
            </a:extLst>
          </p:cNvPr>
          <p:cNvSpPr/>
          <p:nvPr/>
        </p:nvSpPr>
        <p:spPr>
          <a:xfrm>
            <a:off x="3651941" y="2967335"/>
            <a:ext cx="18401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519596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19DC59-409F-4E81-A058-5E70417CE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336"/>
            <a:ext cx="9144000" cy="640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2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28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D3B76-9AFB-437E-A823-63132AAC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9" y="643467"/>
            <a:ext cx="793034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3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29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A9F947-1559-408E-8566-DCF3E8A3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96" y="643467"/>
            <a:ext cx="8074007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3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E238DC8-543B-403B-B13B-FFD977CE8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25" y="643467"/>
            <a:ext cx="776454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7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30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0209DC-8683-4D97-A343-9ECE4636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50" y="643467"/>
            <a:ext cx="709689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27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31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5ABDD6-38A3-4A10-BF10-DBC63EAB5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89" y="643467"/>
            <a:ext cx="7657821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13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32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E6FDCC-99E7-4C0A-80E7-68B4B0CE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01" y="643467"/>
            <a:ext cx="763159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90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33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290BAF-5307-4AF7-A255-6665FC6D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9" y="643467"/>
            <a:ext cx="793034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70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34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687709-9814-4D77-B7BF-C64418BC9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6" y="643467"/>
            <a:ext cx="768422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04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35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458A99-1FAF-4951-891F-3E53D819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" y="643467"/>
            <a:ext cx="790222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43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9CA26-8402-4837-A8C9-98B5056C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336"/>
            <a:ext cx="9144000" cy="640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13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9023A-9754-4080-8626-93FF72438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37"/>
            <a:ext cx="9144000" cy="67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05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145AA-A354-4FF7-BD23-DA34B43F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301"/>
            <a:ext cx="9144000" cy="64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3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39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7E222-EF3D-4CF2-91AD-2D782F82E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709549"/>
            <a:ext cx="8178799" cy="543890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4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4</a:t>
            </a:fld>
            <a:endParaRPr lang="en-US" sz="120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D0ECB-83A2-4D7F-85FC-FB4E07E3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49" y="643467"/>
            <a:ext cx="779170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08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40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117334-B04F-46BA-BBC3-B1F5265BC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" y="643467"/>
            <a:ext cx="816273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51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5B45A-E7DE-4083-8A7A-EB62EDD1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60"/>
            <a:ext cx="9144000" cy="67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52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42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91F77-7DC5-479A-A487-89369C990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49" y="643467"/>
            <a:ext cx="779170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6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43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F1609F-6977-48F9-98AB-E535022FC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04" y="643467"/>
            <a:ext cx="798719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41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44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4EB83C-D6AD-41C7-9957-70BCB3EE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41" y="643467"/>
            <a:ext cx="7258717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52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87628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5051A-2BD4-46AF-9137-A2097797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62" y="31376"/>
            <a:ext cx="7154288" cy="67965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45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69546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46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207B0-D519-4506-A906-AA610AE8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25" y="643467"/>
            <a:ext cx="776454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59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35F39E-9A31-4F62-A14E-93E97F0AD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90"/>
            <a:ext cx="9144000" cy="67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72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04874" y="2967335"/>
            <a:ext cx="45342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5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05913-71B2-4C18-A660-1AD0437A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39" y="643467"/>
            <a:ext cx="801592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6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272E1C-DAB9-4C8F-AD7D-88B7F797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04" y="643467"/>
            <a:ext cx="773759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9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7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EF9B9F-8AAC-42C0-BF41-FD9531BA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" y="643467"/>
            <a:ext cx="790222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0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8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8E0D98-6BFC-4224-A4C5-E4BAD3B4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9" y="643467"/>
            <a:ext cx="804486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5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8A4E2-359D-4462-B609-408D67919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03999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C56B3D-8988-4639-A8FA-CCD603D2D32E}" type="slidenum">
              <a:rPr lang="en-US" sz="1200" smtClean="0"/>
              <a:pPr>
                <a:spcAft>
                  <a:spcPts val="600"/>
                </a:spcAft>
              </a:pPr>
              <a:t>9</a:t>
            </a:fld>
            <a:endParaRPr lang="en-US" sz="120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BE01C-36CC-463B-AAE3-D1734D97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59" y="643467"/>
            <a:ext cx="7579680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3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113</Words>
  <Application>Microsoft Macintosh PowerPoint</Application>
  <PresentationFormat>On-screen Show (4:3)</PresentationFormat>
  <Paragraphs>58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Pattern Recognition ECSE 4410/6410 CAPA  Spring 2022  Bayes Decision Rules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Recognition ECSE 4410/6410 CAPA  Spring 2021  Bayes Decision Rules </dc:title>
  <dc:creator>Thirimachos Bourlai</dc:creator>
  <cp:lastModifiedBy>Thirimachos Bourlai</cp:lastModifiedBy>
  <cp:revision>16</cp:revision>
  <dcterms:created xsi:type="dcterms:W3CDTF">2020-12-29T15:38:31Z</dcterms:created>
  <dcterms:modified xsi:type="dcterms:W3CDTF">2022-09-15T17:58:12Z</dcterms:modified>
</cp:coreProperties>
</file>